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ros Edit" initials="BE" lastIdx="0" clrIdx="0">
    <p:extLst>
      <p:ext uri="{19B8F6BF-5375-455C-9EA6-DF929625EA0E}">
        <p15:presenceInfo xmlns:p15="http://schemas.microsoft.com/office/powerpoint/2012/main" userId="Boros Edi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FF4E-AB47-4579-8247-77F5876C130A}" type="datetimeFigureOut">
              <a:rPr lang="hu-HU" smtClean="0"/>
              <a:t>2019. 06. 12.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D62F-EA8A-4CAC-9098-0CA248B251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3823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FF4E-AB47-4579-8247-77F5876C130A}" type="datetimeFigureOut">
              <a:rPr lang="hu-HU" smtClean="0"/>
              <a:t>2019. 06. 12.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D62F-EA8A-4CAC-9098-0CA248B251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4740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FF4E-AB47-4579-8247-77F5876C130A}" type="datetimeFigureOut">
              <a:rPr lang="hu-HU" smtClean="0"/>
              <a:t>2019. 06. 12.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D62F-EA8A-4CAC-9098-0CA248B251C7}" type="slidenum">
              <a:rPr lang="hu-HU" smtClean="0"/>
              <a:t>‹#›</a:t>
            </a:fld>
            <a:endParaRPr lang="hu-H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059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FF4E-AB47-4579-8247-77F5876C130A}" type="datetimeFigureOut">
              <a:rPr lang="hu-HU" smtClean="0"/>
              <a:t>2019. 06. 12.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D62F-EA8A-4CAC-9098-0CA248B251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5492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FF4E-AB47-4579-8247-77F5876C130A}" type="datetimeFigureOut">
              <a:rPr lang="hu-HU" smtClean="0"/>
              <a:t>2019. 06. 12.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D62F-EA8A-4CAC-9098-0CA248B251C7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3696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FF4E-AB47-4579-8247-77F5876C130A}" type="datetimeFigureOut">
              <a:rPr lang="hu-HU" smtClean="0"/>
              <a:t>2019. 06. 12.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D62F-EA8A-4CAC-9098-0CA248B251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8067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FF4E-AB47-4579-8247-77F5876C130A}" type="datetimeFigureOut">
              <a:rPr lang="hu-HU" smtClean="0"/>
              <a:t>2019. 06. 12.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D62F-EA8A-4CAC-9098-0CA248B251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6864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FF4E-AB47-4579-8247-77F5876C130A}" type="datetimeFigureOut">
              <a:rPr lang="hu-HU" smtClean="0"/>
              <a:t>2019. 06. 12.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D62F-EA8A-4CAC-9098-0CA248B251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998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FF4E-AB47-4579-8247-77F5876C130A}" type="datetimeFigureOut">
              <a:rPr lang="hu-HU" smtClean="0"/>
              <a:t>2019. 06. 12.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D62F-EA8A-4CAC-9098-0CA248B251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8714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FF4E-AB47-4579-8247-77F5876C130A}" type="datetimeFigureOut">
              <a:rPr lang="hu-HU" smtClean="0"/>
              <a:t>2019. 06. 12.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D62F-EA8A-4CAC-9098-0CA248B251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0647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FF4E-AB47-4579-8247-77F5876C130A}" type="datetimeFigureOut">
              <a:rPr lang="hu-HU" smtClean="0"/>
              <a:t>2019. 06. 12.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D62F-EA8A-4CAC-9098-0CA248B251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5539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FF4E-AB47-4579-8247-77F5876C130A}" type="datetimeFigureOut">
              <a:rPr lang="hu-HU" smtClean="0"/>
              <a:t>2019. 06. 12.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D62F-EA8A-4CAC-9098-0CA248B251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2282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FF4E-AB47-4579-8247-77F5876C130A}" type="datetimeFigureOut">
              <a:rPr lang="hu-HU" smtClean="0"/>
              <a:t>2019. 06. 12.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D62F-EA8A-4CAC-9098-0CA248B251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600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FF4E-AB47-4579-8247-77F5876C130A}" type="datetimeFigureOut">
              <a:rPr lang="hu-HU" smtClean="0"/>
              <a:t>2019. 06. 12.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D62F-EA8A-4CAC-9098-0CA248B251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315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FF4E-AB47-4579-8247-77F5876C130A}" type="datetimeFigureOut">
              <a:rPr lang="hu-HU" smtClean="0"/>
              <a:t>2019. 06. 12.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D62F-EA8A-4CAC-9098-0CA248B251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9969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FF4E-AB47-4579-8247-77F5876C130A}" type="datetimeFigureOut">
              <a:rPr lang="hu-HU" smtClean="0"/>
              <a:t>2019. 06. 12.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D62F-EA8A-4CAC-9098-0CA248B251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6285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FF4E-AB47-4579-8247-77F5876C130A}" type="datetimeFigureOut">
              <a:rPr lang="hu-HU" smtClean="0"/>
              <a:t>2019. 06. 12.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ECAD62F-EA8A-4CAC-9098-0CA248B251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8231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Határtalanul 2019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Felvidék</a:t>
            </a:r>
            <a:endParaRPr lang="hu-H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37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783" y="56801"/>
            <a:ext cx="8596668" cy="1320800"/>
          </a:xfrm>
        </p:spPr>
        <p:txBody>
          <a:bodyPr/>
          <a:lstStyle/>
          <a:p>
            <a:r>
              <a:rPr lang="hu-HU" dirty="0" smtClean="0"/>
              <a:t>Szepes vára, a kínzókamrát a képzeletre bízzuk…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1508" y="1373671"/>
            <a:ext cx="3881438" cy="2183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552" y="4256955"/>
            <a:ext cx="4624080" cy="2601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012" y="655529"/>
            <a:ext cx="4843920" cy="2724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8202" y="1565891"/>
            <a:ext cx="3329706" cy="1872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070" y="2333598"/>
            <a:ext cx="3684348" cy="207244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74" y="3988919"/>
            <a:ext cx="5100589" cy="2869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zövegdoboz 8"/>
          <p:cNvSpPr txBox="1"/>
          <p:nvPr/>
        </p:nvSpPr>
        <p:spPr>
          <a:xfrm>
            <a:off x="6253018" y="4406044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Fenn a csúcson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343097" y="517146"/>
            <a:ext cx="26805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Majdnem beszorultunk..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50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Jól megérdemelt szállásunk…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791" y="2353870"/>
            <a:ext cx="3881438" cy="2183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28" y="2586182"/>
            <a:ext cx="6666603" cy="3749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023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Harmadik nap, Lőcse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3295" y="1270000"/>
            <a:ext cx="8596668" cy="3880773"/>
          </a:xfrm>
        </p:spPr>
        <p:txBody>
          <a:bodyPr/>
          <a:lstStyle/>
          <a:p>
            <a:r>
              <a:rPr lang="hu-HU" dirty="0" smtClean="0"/>
              <a:t>Hova hívogat a „fehér asszony”?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11570" y="2804836"/>
            <a:ext cx="5052715" cy="3004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187" y="2778074"/>
            <a:ext cx="4172131" cy="2346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961" y="4849090"/>
            <a:ext cx="3394462" cy="1909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736" y="238104"/>
            <a:ext cx="4176901" cy="2349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633" y="3353880"/>
            <a:ext cx="4690357" cy="2638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503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0861" y="258618"/>
            <a:ext cx="8596668" cy="1320800"/>
          </a:xfrm>
        </p:spPr>
        <p:txBody>
          <a:bodyPr/>
          <a:lstStyle/>
          <a:p>
            <a:r>
              <a:rPr lang="hu-HU" dirty="0" smtClean="0"/>
              <a:t>Vöröskolostor, csak nem esik?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30" y="1428028"/>
            <a:ext cx="5260878" cy="2959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56" y="880918"/>
            <a:ext cx="5116945" cy="2878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195" y="4469678"/>
            <a:ext cx="4245906" cy="2388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184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Skanzen, végre nem szakad az eső!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500582"/>
            <a:ext cx="4945047" cy="2781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64" y="1311707"/>
            <a:ext cx="5936930" cy="3339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884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Egy kis szórakozás…..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9371" y="3716897"/>
            <a:ext cx="3881438" cy="2183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1522" y="1377740"/>
            <a:ext cx="4733633" cy="2662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1" y="1376666"/>
            <a:ext cx="4737455" cy="2664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506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Utolsó nap </a:t>
            </a:r>
            <a:r>
              <a:rPr lang="hu-HU" dirty="0" smtClean="0">
                <a:sym typeface="Wingdings" panose="05000000000000000000" pitchFamily="2" charset="2"/>
              </a:rPr>
              <a:t>, Kassa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017" y="358917"/>
            <a:ext cx="5043568" cy="2837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974" y="1270000"/>
            <a:ext cx="4392403" cy="2470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7644" y="4496121"/>
            <a:ext cx="3987287" cy="2242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91" y="4471482"/>
            <a:ext cx="3874652" cy="2179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456" y="3623903"/>
            <a:ext cx="5225087" cy="2939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190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És végül…</a:t>
            </a:r>
            <a:r>
              <a:rPr lang="hu-HU" dirty="0" err="1" smtClean="0"/>
              <a:t>Betlér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62" y="1375816"/>
            <a:ext cx="4477783" cy="2518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956" y="108469"/>
            <a:ext cx="4491952" cy="2526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45" y="1745672"/>
            <a:ext cx="7656432" cy="4306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386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Sajnos hazaértünk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08243" y="3804662"/>
            <a:ext cx="8596668" cy="3880773"/>
          </a:xfrm>
        </p:spPr>
        <p:txBody>
          <a:bodyPr>
            <a:normAutofit/>
          </a:bodyPr>
          <a:lstStyle/>
          <a:p>
            <a:r>
              <a:rPr lang="hu-H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Köszönjük a figyelmet,</a:t>
            </a:r>
            <a:br>
              <a:rPr lang="hu-H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érdemes volt elmenni!</a:t>
            </a:r>
            <a:endParaRPr lang="hu-H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55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0.06706 -0.04005 C 0.08099 -0.04908 0.10196 -0.05394 0.12396 -0.05394 C 0.14896 -0.05394 0.16902 -0.04908 0.18295 -0.04005 L 0.25 4.81481E-6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Indulás, kicsit izgatottak vagyunk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53" y="2160588"/>
            <a:ext cx="6900332" cy="3881437"/>
          </a:xfrm>
        </p:spPr>
      </p:pic>
    </p:spTree>
    <p:extLst>
      <p:ext uri="{BB962C8B-B14F-4D97-AF65-F5344CB8AC3E}">
        <p14:creationId xmlns:p14="http://schemas.microsoft.com/office/powerpoint/2010/main" val="2074290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Első megálló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096654"/>
            <a:ext cx="4889131" cy="2750136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870" y="2456873"/>
            <a:ext cx="5624103" cy="3163557"/>
          </a:xfrm>
        </p:spPr>
      </p:pic>
      <p:sp>
        <p:nvSpPr>
          <p:cNvPr id="3" name="Szövegdoboz 2"/>
          <p:cNvSpPr txBox="1"/>
          <p:nvPr/>
        </p:nvSpPr>
        <p:spPr>
          <a:xfrm>
            <a:off x="7250367" y="2723638"/>
            <a:ext cx="3752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Pihenőszoba, szabad a </a:t>
            </a:r>
            <a:r>
              <a:rPr lang="hu-H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telcsi</a:t>
            </a:r>
            <a:r>
              <a:rPr lang="hu-HU" dirty="0" smtClean="0"/>
              <a:t>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646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Deáki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99" y="3084945"/>
            <a:ext cx="4932867" cy="2774737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942" y="471055"/>
            <a:ext cx="5459109" cy="3070748"/>
          </a:xfrm>
        </p:spPr>
      </p:pic>
    </p:spTree>
    <p:extLst>
      <p:ext uri="{BB962C8B-B14F-4D97-AF65-F5344CB8AC3E}">
        <p14:creationId xmlns:p14="http://schemas.microsoft.com/office/powerpoint/2010/main" val="136287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Bajmóc vára: „lovagiaskodtunk”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3" y="3107332"/>
            <a:ext cx="5261272" cy="295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488" y="2290619"/>
            <a:ext cx="5596787" cy="314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117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„ körmöci arany”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996238"/>
            <a:ext cx="4183062" cy="2352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352" y="1052947"/>
            <a:ext cx="4184650" cy="2353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57218" y="4261071"/>
            <a:ext cx="3905182" cy="2196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882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Este…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626" y="1617154"/>
            <a:ext cx="4183062" cy="2352972"/>
          </a:xfrm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662625" y="4201826"/>
            <a:ext cx="5180866" cy="3880773"/>
          </a:xfrm>
        </p:spPr>
        <p:txBody>
          <a:bodyPr>
            <a:normAutofit/>
          </a:bodyPr>
          <a:lstStyle/>
          <a:p>
            <a:r>
              <a:rPr lang="hu-H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többit elmosta az eső…..</a:t>
            </a:r>
            <a:endParaRPr lang="hu-H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14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-1.11111E-6 L 4.16667E-6 -0.07222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Második nap, Selmecbánya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81" y="1294156"/>
            <a:ext cx="4183062" cy="2352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516" y="4171283"/>
            <a:ext cx="4184650" cy="2353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21753" y="3219025"/>
            <a:ext cx="4988921" cy="2806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369" y="1166004"/>
            <a:ext cx="4088633" cy="2299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500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Dobsina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289407" y="1597171"/>
            <a:ext cx="4184035" cy="3880772"/>
          </a:xfrm>
        </p:spPr>
        <p:txBody>
          <a:bodyPr/>
          <a:lstStyle/>
          <a:p>
            <a:r>
              <a:rPr lang="hu-HU" dirty="0" smtClean="0"/>
              <a:t>Szakadt az eső…...   </a:t>
            </a:r>
            <a:r>
              <a:rPr lang="hu-HU" sz="3600" dirty="0" smtClean="0">
                <a:sym typeface="Wingdings" panose="05000000000000000000" pitchFamily="2" charset="2"/>
              </a:rPr>
              <a:t></a:t>
            </a:r>
            <a:endParaRPr lang="hu-HU" sz="3600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744" y="2160589"/>
            <a:ext cx="7726380" cy="4346088"/>
          </a:xfrm>
        </p:spPr>
      </p:pic>
    </p:spTree>
    <p:extLst>
      <p:ext uri="{BB962C8B-B14F-4D97-AF65-F5344CB8AC3E}">
        <p14:creationId xmlns:p14="http://schemas.microsoft.com/office/powerpoint/2010/main" val="179258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Fazetta">
  <a:themeElements>
    <a:clrScheme name="Fazet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135</TotalTime>
  <Words>106</Words>
  <Application>Microsoft Office PowerPoint</Application>
  <PresentationFormat>Szélesvásznú</PresentationFormat>
  <Paragraphs>26</Paragraphs>
  <Slides>18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4" baseType="lpstr">
      <vt:lpstr>Arial</vt:lpstr>
      <vt:lpstr>Times New Roman</vt:lpstr>
      <vt:lpstr>Trebuchet MS</vt:lpstr>
      <vt:lpstr>Wingdings</vt:lpstr>
      <vt:lpstr>Wingdings 3</vt:lpstr>
      <vt:lpstr>Fazetta</vt:lpstr>
      <vt:lpstr>Határtalanul 2019</vt:lpstr>
      <vt:lpstr>Indulás, kicsit izgatottak vagyunk</vt:lpstr>
      <vt:lpstr>Első megálló</vt:lpstr>
      <vt:lpstr>Deáki</vt:lpstr>
      <vt:lpstr>Bajmóc vára: „lovagiaskodtunk”</vt:lpstr>
      <vt:lpstr>„ körmöci arany”</vt:lpstr>
      <vt:lpstr>Este…</vt:lpstr>
      <vt:lpstr>Második nap, Selmecbánya</vt:lpstr>
      <vt:lpstr>Dobsina</vt:lpstr>
      <vt:lpstr>Szepes vára, a kínzókamrát a képzeletre bízzuk…</vt:lpstr>
      <vt:lpstr>Jól megérdemelt szállásunk…</vt:lpstr>
      <vt:lpstr>Harmadik nap, Lőcse</vt:lpstr>
      <vt:lpstr>Vöröskolostor, csak nem esik?</vt:lpstr>
      <vt:lpstr>Skanzen, végre nem szakad az eső!</vt:lpstr>
      <vt:lpstr>Egy kis szórakozás…..</vt:lpstr>
      <vt:lpstr>Utolsó nap , Kassa</vt:lpstr>
      <vt:lpstr>És végül…Betlér</vt:lpstr>
      <vt:lpstr>Sajnos hazaértünk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Határtalanul 2019</dc:title>
  <dc:creator>Boros Edit</dc:creator>
  <cp:lastModifiedBy>Boros Edit</cp:lastModifiedBy>
  <cp:revision>15</cp:revision>
  <dcterms:created xsi:type="dcterms:W3CDTF">2019-06-12T14:52:48Z</dcterms:created>
  <dcterms:modified xsi:type="dcterms:W3CDTF">2019-06-12T17:16:29Z</dcterms:modified>
</cp:coreProperties>
</file>